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5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0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6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8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1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5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0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6649-681C-423C-A953-F0866CB0D7BF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04BE-F02C-4161-85E9-155587381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8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676400"/>
            <a:ext cx="904875" cy="542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304800"/>
            <a:ext cx="3581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elloSunshine" panose="02000603000000000000" pitchFamily="2" charset="0"/>
                <a:ea typeface="HelloSunshine" panose="02000603000000000000" pitchFamily="2" charset="0"/>
              </a:rPr>
              <a:t>Summer Language Bingo (PreK-2)</a:t>
            </a:r>
          </a:p>
          <a:p>
            <a:pPr algn="ctr"/>
            <a:r>
              <a:rPr lang="en-US" sz="1600" dirty="0" smtClean="0">
                <a:latin typeface="Century Gothic" panose="020B0502020202020204" pitchFamily="34" charset="0"/>
                <a:ea typeface="HelloSunshine" panose="02000603000000000000" pitchFamily="2" charset="0"/>
              </a:rPr>
              <a:t>How many “bingos” can you get this summer?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469422"/>
              </p:ext>
            </p:extLst>
          </p:nvPr>
        </p:nvGraphicFramePr>
        <p:xfrm>
          <a:off x="1524000" y="1397000"/>
          <a:ext cx="60960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r>
                        <a:rPr lang="en-US" sz="1200" baseline="0" dirty="0" smtClean="0"/>
                        <a:t> rhyming words: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run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bet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What are these?</a:t>
                      </a:r>
                    </a:p>
                    <a:p>
                      <a:pPr algn="ctr"/>
                      <a:r>
                        <a:rPr lang="en-US" sz="1200" dirty="0" smtClean="0"/>
                        <a:t>pig</a:t>
                      </a:r>
                    </a:p>
                    <a:p>
                      <a:pPr algn="ctr"/>
                      <a:r>
                        <a:rPr lang="en-US" sz="1200" dirty="0" smtClean="0"/>
                        <a:t>horse</a:t>
                      </a:r>
                    </a:p>
                    <a:p>
                      <a:pPr algn="ctr"/>
                      <a:r>
                        <a:rPr lang="en-US" sz="1200" dirty="0" smtClean="0"/>
                        <a:t>cow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 these words rhyme?</a:t>
                      </a:r>
                    </a:p>
                    <a:p>
                      <a:pPr algn="ctr"/>
                      <a:r>
                        <a:rPr lang="en-US" sz="1200" dirty="0" smtClean="0"/>
                        <a:t>run/got</a:t>
                      </a:r>
                    </a:p>
                    <a:p>
                      <a:pPr algn="ctr"/>
                      <a:r>
                        <a:rPr lang="en-US" sz="1200" dirty="0" smtClean="0"/>
                        <a:t>bet/let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 these words:</a:t>
                      </a:r>
                    </a:p>
                    <a:p>
                      <a:pPr algn="ctr"/>
                      <a:r>
                        <a:rPr lang="en-US" sz="1200" dirty="0" smtClean="0"/>
                        <a:t>tap</a:t>
                      </a:r>
                    </a:p>
                    <a:p>
                      <a:pPr algn="ctr"/>
                      <a:r>
                        <a:rPr lang="en-US" sz="1200" dirty="0" smtClean="0"/>
                        <a:t>bit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Tell 3 things about a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 these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words:</a:t>
                      </a:r>
                    </a:p>
                    <a:p>
                      <a:pPr algn="ctr"/>
                      <a:r>
                        <a:rPr lang="en-US" sz="1200" dirty="0" smtClean="0"/>
                        <a:t>you</a:t>
                      </a:r>
                    </a:p>
                    <a:p>
                      <a:pPr algn="ctr"/>
                      <a:r>
                        <a:rPr lang="en-US" sz="1200" dirty="0" smtClean="0"/>
                        <a:t>she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Finish the phrase: “Today</a:t>
                      </a:r>
                      <a:r>
                        <a:rPr lang="en-US" sz="1200" baseline="0" dirty="0" smtClean="0"/>
                        <a:t> I eat. Yesterday I ___.”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 the opposites:</a:t>
                      </a:r>
                    </a:p>
                    <a:p>
                      <a:pPr algn="ctr"/>
                      <a:r>
                        <a:rPr lang="en-US" sz="1200" dirty="0" smtClean="0"/>
                        <a:t>oft</a:t>
                      </a:r>
                    </a:p>
                    <a:p>
                      <a:pPr algn="ctr"/>
                      <a:r>
                        <a:rPr lang="en-US" sz="1200" dirty="0" smtClean="0"/>
                        <a:t>over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Count the syllables in:</a:t>
                      </a:r>
                    </a:p>
                    <a:p>
                      <a:pPr algn="ctr"/>
                      <a:r>
                        <a:rPr lang="en-US" sz="1200" dirty="0" smtClean="0"/>
                        <a:t>bedtime</a:t>
                      </a:r>
                    </a:p>
                    <a:p>
                      <a:pPr algn="ctr"/>
                      <a:r>
                        <a:rPr lang="en-US" sz="1200" dirty="0" smtClean="0"/>
                        <a:t>animal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Ask a question that starts with “when”.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Ask</a:t>
                      </a:r>
                      <a:r>
                        <a:rPr lang="en-US" sz="1200" baseline="0" dirty="0" smtClean="0"/>
                        <a:t> a question that starts with “who”.</a:t>
                      </a:r>
                      <a:endParaRPr lang="en-US" sz="1800" baseline="0" dirty="0" smtClean="0"/>
                    </a:p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Tell 3 things about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Do these words rhyme?</a:t>
                      </a:r>
                    </a:p>
                    <a:p>
                      <a:pPr algn="ctr"/>
                      <a:r>
                        <a:rPr lang="en-US" sz="1200" dirty="0" smtClean="0"/>
                        <a:t>cat/mat</a:t>
                      </a:r>
                    </a:p>
                    <a:p>
                      <a:pPr algn="ctr"/>
                      <a:r>
                        <a:rPr lang="en-US" sz="1200" dirty="0" smtClean="0"/>
                        <a:t>lap/fit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 these words:</a:t>
                      </a:r>
                    </a:p>
                    <a:p>
                      <a:pPr algn="ctr"/>
                      <a:r>
                        <a:rPr lang="en-US" sz="1200" dirty="0" smtClean="0"/>
                        <a:t>my</a:t>
                      </a:r>
                    </a:p>
                    <a:p>
                      <a:pPr algn="ctr"/>
                      <a:r>
                        <a:rPr lang="en-US" sz="1200" dirty="0" smtClean="0"/>
                        <a:t>of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 the opposites:</a:t>
                      </a:r>
                    </a:p>
                    <a:p>
                      <a:pPr algn="ctr"/>
                      <a:r>
                        <a:rPr lang="en-US" sz="1200" dirty="0" smtClean="0"/>
                        <a:t>hot</a:t>
                      </a:r>
                    </a:p>
                    <a:p>
                      <a:pPr algn="ctr"/>
                      <a:r>
                        <a:rPr lang="en-US" sz="1200" dirty="0" smtClean="0"/>
                        <a:t>bumpy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What are these?</a:t>
                      </a:r>
                    </a:p>
                    <a:p>
                      <a:pPr algn="ctr"/>
                      <a:r>
                        <a:rPr lang="en-US" sz="1200" dirty="0" smtClean="0"/>
                        <a:t>broccoli</a:t>
                      </a:r>
                    </a:p>
                    <a:p>
                      <a:pPr algn="ctr"/>
                      <a:r>
                        <a:rPr lang="en-US" sz="1200" dirty="0" smtClean="0"/>
                        <a:t>carrot</a:t>
                      </a:r>
                    </a:p>
                    <a:p>
                      <a:pPr algn="ctr"/>
                      <a:r>
                        <a:rPr lang="en-US" sz="1200" dirty="0" smtClean="0"/>
                        <a:t>corn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r>
                        <a:rPr lang="en-US" sz="1200" baseline="0" dirty="0" smtClean="0"/>
                        <a:t> rhyming words: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cat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tall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Ask</a:t>
                      </a:r>
                      <a:r>
                        <a:rPr lang="en-US" sz="1200" baseline="0" dirty="0" smtClean="0"/>
                        <a:t> a question that starts with “where”.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Tell</a:t>
                      </a:r>
                      <a:r>
                        <a:rPr lang="en-US" sz="1200" baseline="0" dirty="0" smtClean="0"/>
                        <a:t> 3 things about a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Finish the phrase:</a:t>
                      </a:r>
                    </a:p>
                    <a:p>
                      <a:pPr algn="ctr"/>
                      <a:r>
                        <a:rPr lang="en-US" sz="1200" dirty="0" smtClean="0"/>
                        <a:t>“Today I work.  Yesterday I ____.”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Read these words:</a:t>
                      </a:r>
                    </a:p>
                    <a:p>
                      <a:pPr algn="ctr"/>
                      <a:r>
                        <a:rPr lang="en-US" sz="1200" dirty="0" smtClean="0"/>
                        <a:t>pet</a:t>
                      </a:r>
                    </a:p>
                    <a:p>
                      <a:pPr algn="ctr"/>
                      <a:r>
                        <a:rPr lang="en-US" sz="1200" dirty="0" smtClean="0"/>
                        <a:t>lap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Ask a question that start</a:t>
                      </a:r>
                      <a:r>
                        <a:rPr lang="en-US" sz="1200" baseline="0" dirty="0" smtClean="0"/>
                        <a:t> with “what”.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What are these?</a:t>
                      </a:r>
                    </a:p>
                    <a:p>
                      <a:pPr algn="ctr"/>
                      <a:r>
                        <a:rPr lang="en-US" sz="1200" dirty="0" smtClean="0"/>
                        <a:t>ant</a:t>
                      </a:r>
                    </a:p>
                    <a:p>
                      <a:pPr algn="ctr"/>
                      <a:r>
                        <a:rPr lang="en-US" sz="1200" dirty="0" smtClean="0"/>
                        <a:t>bee</a:t>
                      </a:r>
                    </a:p>
                    <a:p>
                      <a:pPr algn="ctr"/>
                      <a:r>
                        <a:rPr lang="en-US" sz="1200" dirty="0" smtClean="0"/>
                        <a:t>fly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are these?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Sun 14"/>
          <p:cNvSpPr/>
          <p:nvPr/>
        </p:nvSpPr>
        <p:spPr>
          <a:xfrm>
            <a:off x="4150783" y="3064931"/>
            <a:ext cx="800100" cy="762000"/>
          </a:xfrm>
          <a:prstGeom prst="sun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946" y="3373966"/>
            <a:ext cx="598714" cy="381000"/>
          </a:xfrm>
          <a:prstGeom prst="rect">
            <a:avLst/>
          </a:prstGeom>
        </p:spPr>
      </p:pic>
      <p:sp>
        <p:nvSpPr>
          <p:cNvPr id="18" name="Isosceles Triangle 17"/>
          <p:cNvSpPr/>
          <p:nvPr/>
        </p:nvSpPr>
        <p:spPr>
          <a:xfrm>
            <a:off x="6464300" y="5164667"/>
            <a:ext cx="228600" cy="152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809581" y="5164667"/>
            <a:ext cx="232304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7216373" y="5164667"/>
            <a:ext cx="251225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904" y="4077185"/>
            <a:ext cx="708150" cy="51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8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185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Almond-Bancroft School District</dc:creator>
  <cp:lastModifiedBy>Almond-Bancroft School District</cp:lastModifiedBy>
  <cp:revision>5</cp:revision>
  <dcterms:created xsi:type="dcterms:W3CDTF">2016-04-29T17:49:32Z</dcterms:created>
  <dcterms:modified xsi:type="dcterms:W3CDTF">2016-04-29T18:53:15Z</dcterms:modified>
</cp:coreProperties>
</file>